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311" r:id="rId4"/>
    <p:sldId id="312" r:id="rId5"/>
    <p:sldId id="314" r:id="rId6"/>
    <p:sldId id="313" r:id="rId7"/>
    <p:sldId id="315" r:id="rId8"/>
    <p:sldId id="316" r:id="rId9"/>
    <p:sldId id="326" r:id="rId10"/>
    <p:sldId id="325" r:id="rId11"/>
    <p:sldId id="317" r:id="rId12"/>
    <p:sldId id="319" r:id="rId13"/>
    <p:sldId id="320" r:id="rId14"/>
    <p:sldId id="318" r:id="rId15"/>
    <p:sldId id="321" r:id="rId16"/>
    <p:sldId id="322" r:id="rId17"/>
    <p:sldId id="323" r:id="rId18"/>
    <p:sldId id="32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DEC0D1F-120A-4D82-8306-FDF0104E6A69}">
          <p14:sldIdLst>
            <p14:sldId id="256"/>
            <p14:sldId id="297"/>
            <p14:sldId id="311"/>
            <p14:sldId id="312"/>
            <p14:sldId id="314"/>
            <p14:sldId id="313"/>
            <p14:sldId id="315"/>
            <p14:sldId id="316"/>
            <p14:sldId id="326"/>
            <p14:sldId id="325"/>
            <p14:sldId id="317"/>
            <p14:sldId id="319"/>
            <p14:sldId id="320"/>
            <p14:sldId id="318"/>
            <p14:sldId id="321"/>
            <p14:sldId id="322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8A2-A0A0-4035-9096-35301D1FFC9B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711-08DB-4A45-AF22-6ED65F4A82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9E31100-6811-49B3-BAE8-0174496B93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60881" y="261938"/>
            <a:ext cx="985837" cy="8604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75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8A2-A0A0-4035-9096-35301D1FFC9B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711-08DB-4A45-AF22-6ED65F4A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8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8A2-A0A0-4035-9096-35301D1FFC9B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711-08DB-4A45-AF22-6ED65F4A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0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8A2-A0A0-4035-9096-35301D1FFC9B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711-08DB-4A45-AF22-6ED65F4A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6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8A2-A0A0-4035-9096-35301D1FFC9B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711-08DB-4A45-AF22-6ED65F4A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3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8A2-A0A0-4035-9096-35301D1FFC9B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711-08DB-4A45-AF22-6ED65F4A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8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8A2-A0A0-4035-9096-35301D1FFC9B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711-08DB-4A45-AF22-6ED65F4A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0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8A2-A0A0-4035-9096-35301D1FFC9B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711-08DB-4A45-AF22-6ED65F4A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6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8A2-A0A0-4035-9096-35301D1FFC9B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711-08DB-4A45-AF22-6ED65F4A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1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8A2-A0A0-4035-9096-35301D1FFC9B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711-08DB-4A45-AF22-6ED65F4A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2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8A2-A0A0-4035-9096-35301D1FFC9B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711-08DB-4A45-AF22-6ED65F4A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72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E58A2-A0A0-4035-9096-35301D1FFC9B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7A711-08DB-4A45-AF22-6ED65F4A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37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2502" y="1122362"/>
            <a:ext cx="9785498" cy="4536315"/>
          </a:xfrm>
        </p:spPr>
        <p:txBody>
          <a:bodyPr>
            <a:normAutofit/>
          </a:bodyPr>
          <a:lstStyle/>
          <a:p>
            <a:r>
              <a:rPr lang="ru-RU" sz="5400" b="1" dirty="0"/>
              <a:t>ОБОРУДОВАНИЕ АЛМАЗНОЙ РЕЗКИ И СВЕРЛЕНИЯ ОТЕЧЕСТВЕННОГО ПРОИЗВОДСТВА</a:t>
            </a:r>
            <a:br>
              <a:rPr lang="ru-RU" sz="4400" dirty="0"/>
            </a:b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307327" y="6488668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8F8AEE-23DC-4125-A2BD-C7B6847DFFEC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627F49-17A3-44B5-A734-F9DF3D8D6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2EBF622-28F6-4F9C-83A5-4408945C6F48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pic>
        <p:nvPicPr>
          <p:cNvPr id="17" name="Рисунок 16" descr="Изображение выглядит как внешний, здание, небо, земля&#10;&#10;Описание создано автоматически">
            <a:extLst>
              <a:ext uri="{FF2B5EF4-FFF2-40B4-BE49-F238E27FC236}">
                <a16:creationId xmlns:a16="http://schemas.microsoft.com/office/drawing/2014/main" id="{58AFBBEE-6DF5-4706-A023-4C5BF1ECE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" b="11264"/>
          <a:stretch/>
        </p:blipFill>
        <p:spPr>
          <a:xfrm>
            <a:off x="8065983" y="2159447"/>
            <a:ext cx="3445025" cy="394776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ранспорт, здание, внешний, земля&#10;&#10;Описание создано автоматически">
            <a:extLst>
              <a:ext uri="{FF2B5EF4-FFF2-40B4-BE49-F238E27FC236}">
                <a16:creationId xmlns:a16="http://schemas.microsoft.com/office/drawing/2014/main" id="{68DEEC6E-B867-4752-9BDA-0661766D2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6" y="2159447"/>
            <a:ext cx="7018251" cy="39477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7D2BE64-12A8-4A32-9E11-0016E5EC4A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88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AFC3FD-568B-4A1E-9482-6A02B8E21167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D50C89-2054-4765-9E02-FFE98A2130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0" r="8489"/>
          <a:stretch/>
        </p:blipFill>
        <p:spPr>
          <a:xfrm>
            <a:off x="1184400" y="1365161"/>
            <a:ext cx="5577345" cy="50665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8E57B-CED8-4265-A746-6109E2625666}"/>
              </a:ext>
            </a:extLst>
          </p:cNvPr>
          <p:cNvSpPr txBox="1"/>
          <p:nvPr/>
        </p:nvSpPr>
        <p:spPr>
          <a:xfrm>
            <a:off x="1871329" y="1365161"/>
            <a:ext cx="83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3200" b="1" dirty="0"/>
              <a:t>Швонарезчик </a:t>
            </a:r>
            <a:r>
              <a:rPr lang="en-US" sz="3200" b="1" dirty="0"/>
              <a:t>DUS FS 270</a:t>
            </a:r>
            <a:endParaRPr lang="ru-RU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306A7-F24D-4498-B774-17DA2F1568D5}"/>
              </a:ext>
            </a:extLst>
          </p:cNvPr>
          <p:cNvSpPr txBox="1"/>
          <p:nvPr/>
        </p:nvSpPr>
        <p:spPr>
          <a:xfrm>
            <a:off x="7315200" y="2189242"/>
            <a:ext cx="4258985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максимальный диск 800 мм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максимальная глубина резки 320 мм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двигатель – электро, 380 В, 7.5 кВт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разборный на 3 части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установка диска слева и справа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размер  Д*Ш*В: 1350/620/990 мм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вес: 115 кг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E9AB03-F093-4251-96A9-A29E754E3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0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1218BE0-F72F-4D00-9F7B-D3CB5D95CBD5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624617-DDCB-4E3C-99C2-ADDBAC9003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"/>
          <a:stretch/>
        </p:blipFill>
        <p:spPr>
          <a:xfrm>
            <a:off x="999880" y="1365161"/>
            <a:ext cx="5577346" cy="5032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8E57B-CED8-4265-A746-6109E2625666}"/>
              </a:ext>
            </a:extLst>
          </p:cNvPr>
          <p:cNvSpPr txBox="1"/>
          <p:nvPr/>
        </p:nvSpPr>
        <p:spPr>
          <a:xfrm>
            <a:off x="1871329" y="1365161"/>
            <a:ext cx="83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3200" b="1" dirty="0"/>
              <a:t>Швонарезчик </a:t>
            </a:r>
            <a:r>
              <a:rPr lang="en-US" sz="3200" b="1" dirty="0"/>
              <a:t>DUS FS </a:t>
            </a:r>
            <a:r>
              <a:rPr lang="ru-RU" sz="3200" b="1" dirty="0"/>
              <a:t>170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306A7-F24D-4498-B774-17DA2F1568D5}"/>
              </a:ext>
            </a:extLst>
          </p:cNvPr>
          <p:cNvSpPr txBox="1"/>
          <p:nvPr/>
        </p:nvSpPr>
        <p:spPr>
          <a:xfrm>
            <a:off x="7315200" y="2189242"/>
            <a:ext cx="4258985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максимальный диск 500 мм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максимальная глубина резки 170 мм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двигатель – бензин, четырехтактный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мощность 8.2 кВт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разборный на 3 части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установка диска слева и справа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пуск с ключа, счетчик моточасов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размер  Д*Ш*В: 1350/620/990 мм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вес: 131 кг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DBA0C15-DE1C-4023-94BD-C02EF2FB68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49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B3E0B2-16C4-4800-B2A1-F553183519DE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9187AC-FBA2-4734-967B-2696EC622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0" y="1377422"/>
            <a:ext cx="6178045" cy="53259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8E57B-CED8-4265-A746-6109E2625666}"/>
              </a:ext>
            </a:extLst>
          </p:cNvPr>
          <p:cNvSpPr txBox="1"/>
          <p:nvPr/>
        </p:nvSpPr>
        <p:spPr>
          <a:xfrm>
            <a:off x="1871329" y="1365161"/>
            <a:ext cx="83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3200" b="1" dirty="0"/>
              <a:t>Швонарезчик </a:t>
            </a:r>
            <a:r>
              <a:rPr lang="en-US" sz="3200" b="1" dirty="0"/>
              <a:t>DUS FS </a:t>
            </a:r>
            <a:r>
              <a:rPr lang="ru-RU" sz="3200" b="1" dirty="0"/>
              <a:t>140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306A7-F24D-4498-B774-17DA2F1568D5}"/>
              </a:ext>
            </a:extLst>
          </p:cNvPr>
          <p:cNvSpPr txBox="1"/>
          <p:nvPr/>
        </p:nvSpPr>
        <p:spPr>
          <a:xfrm>
            <a:off x="7315200" y="2189242"/>
            <a:ext cx="4550735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максимальный диск 350/400 мм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максимальная глубина резки 120/140 мм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двигатель – бензин, четырехтактный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мощность 6.6 кВт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размер  Д*Ш*В: 1350/512/825 мм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счетчик моточасов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вес: 94 кг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D8402-CDAB-4E5F-8E76-4B3636F3C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2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9294D6B-D922-46F9-8BEF-6C7FF45E9CE0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8E57B-CED8-4265-A746-6109E2625666}"/>
              </a:ext>
            </a:extLst>
          </p:cNvPr>
          <p:cNvSpPr txBox="1"/>
          <p:nvPr/>
        </p:nvSpPr>
        <p:spPr>
          <a:xfrm>
            <a:off x="1871329" y="1365161"/>
            <a:ext cx="83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3200" b="1" dirty="0"/>
              <a:t>Швонарезчики </a:t>
            </a:r>
            <a:r>
              <a:rPr lang="en-US" sz="3200" b="1" dirty="0"/>
              <a:t>DUS</a:t>
            </a:r>
            <a:endParaRPr lang="ru-RU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8D33EF-C7B3-4ABF-BABE-D149580017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" b="18174"/>
          <a:stretch/>
        </p:blipFill>
        <p:spPr>
          <a:xfrm>
            <a:off x="1047747" y="2250812"/>
            <a:ext cx="2914656" cy="41252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DEEAC7-1FEC-47B4-998C-5902D1C64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03" y="2234508"/>
            <a:ext cx="3106194" cy="41415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74BB56-D207-4DEA-B137-A5F6FDD384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8" y="2250812"/>
            <a:ext cx="3106195" cy="41415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E8380D-5AAB-4B95-97B5-32582C15C2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0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5009D4-8397-4998-BF3D-474BED0AAFA7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5BB3AE-C2DF-4349-BAF9-070C7348D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2478" r="34616" b="10720"/>
          <a:stretch/>
        </p:blipFill>
        <p:spPr>
          <a:xfrm>
            <a:off x="2711884" y="2024346"/>
            <a:ext cx="1569929" cy="44426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8E57B-CED8-4265-A746-6109E2625666}"/>
              </a:ext>
            </a:extLst>
          </p:cNvPr>
          <p:cNvSpPr txBox="1"/>
          <p:nvPr/>
        </p:nvSpPr>
        <p:spPr>
          <a:xfrm>
            <a:off x="1329071" y="1365161"/>
            <a:ext cx="891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3200" b="1" dirty="0"/>
              <a:t>Штатив для алмазного сверления </a:t>
            </a:r>
            <a:r>
              <a:rPr lang="en-US" sz="3200" b="1" dirty="0"/>
              <a:t>DUS DS 350</a:t>
            </a:r>
            <a:endParaRPr lang="ru-RU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306A7-F24D-4498-B774-17DA2F1568D5}"/>
              </a:ext>
            </a:extLst>
          </p:cNvPr>
          <p:cNvSpPr txBox="1"/>
          <p:nvPr/>
        </p:nvSpPr>
        <p:spPr>
          <a:xfrm>
            <a:off x="7315200" y="2189242"/>
            <a:ext cx="468428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максимальный диаметр сверления 400 мм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максимальная длина коронки – 600 мм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двигатели: 2.0 – 4.2 кВт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наклон стойки до 45 градусов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анкерное крепление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/>
              <a:t>размер</a:t>
            </a:r>
            <a:r>
              <a:rPr lang="ru-RU" dirty="0"/>
              <a:t>  Д*Ш*В: 320*260*1130 мм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вес: 23 кг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4EA016-9249-40BE-B8F7-ED9B8FCE1E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89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62770EE-71C3-4830-B200-FAA7D9F85F4F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8E57B-CED8-4265-A746-6109E2625666}"/>
              </a:ext>
            </a:extLst>
          </p:cNvPr>
          <p:cNvSpPr txBox="1"/>
          <p:nvPr/>
        </p:nvSpPr>
        <p:spPr>
          <a:xfrm>
            <a:off x="1329071" y="1365161"/>
            <a:ext cx="891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3200" b="1" dirty="0"/>
              <a:t>Принадлежности </a:t>
            </a:r>
            <a:r>
              <a:rPr lang="en-US" sz="3200" b="1" dirty="0"/>
              <a:t>DUS</a:t>
            </a:r>
            <a:r>
              <a:rPr lang="ru-RU" sz="3200" b="1" dirty="0"/>
              <a:t>: КАНАТНАЯ РЕЗКА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306A7-F24D-4498-B774-17DA2F1568D5}"/>
              </a:ext>
            </a:extLst>
          </p:cNvPr>
          <p:cNvSpPr txBox="1"/>
          <p:nvPr/>
        </p:nvSpPr>
        <p:spPr>
          <a:xfrm>
            <a:off x="7315200" y="2189242"/>
            <a:ext cx="4684288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стойки «велосипеды»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погружные колонны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освобождающие ролики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бандажи и ролики для: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err="1"/>
              <a:t>Cedima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err="1"/>
              <a:t>Tyrolit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/>
              <a:t>Hilti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/>
              <a:t>Braun</a:t>
            </a:r>
            <a:endParaRPr lang="ru-RU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втулки для соединения каната</a:t>
            </a:r>
            <a:endParaRPr lang="en-US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EF7131-75D8-4C2B-8925-D4576D56B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87" y="2189242"/>
            <a:ext cx="6443659" cy="36245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5E0E33-3206-485C-AD14-F30AF644B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28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27314C-D5D1-49B0-9FE2-8458F47AB48D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WATER COLLEECTOR DUS O-SHAPE">
            <a:extLst>
              <a:ext uri="{FF2B5EF4-FFF2-40B4-BE49-F238E27FC236}">
                <a16:creationId xmlns:a16="http://schemas.microsoft.com/office/drawing/2014/main" id="{C72DB1B1-246B-466A-B314-F80482B0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50" y="1551582"/>
            <a:ext cx="4761959" cy="484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8E57B-CED8-4265-A746-6109E2625666}"/>
              </a:ext>
            </a:extLst>
          </p:cNvPr>
          <p:cNvSpPr txBox="1"/>
          <p:nvPr/>
        </p:nvSpPr>
        <p:spPr>
          <a:xfrm>
            <a:off x="1329071" y="1365161"/>
            <a:ext cx="891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3200" b="1" dirty="0"/>
              <a:t>Принадлежности </a:t>
            </a:r>
            <a:r>
              <a:rPr lang="en-US" sz="3200" b="1" dirty="0"/>
              <a:t>DUS</a:t>
            </a:r>
            <a:r>
              <a:rPr lang="ru-RU" sz="3200" b="1" dirty="0"/>
              <a:t>: АЛМАЗНОЕ СВЕРЛЕНИЕ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306A7-F24D-4498-B774-17DA2F1568D5}"/>
              </a:ext>
            </a:extLst>
          </p:cNvPr>
          <p:cNvSpPr txBox="1"/>
          <p:nvPr/>
        </p:nvSpPr>
        <p:spPr>
          <a:xfrm>
            <a:off x="7315200" y="2189242"/>
            <a:ext cx="468428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водосборные кольца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ru-RU" dirty="0"/>
              <a:t>О – образные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/>
              <a:t>U – </a:t>
            </a:r>
            <a:r>
              <a:rPr lang="ru-RU" dirty="0"/>
              <a:t>образные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/>
              <a:t>V – </a:t>
            </a:r>
            <a:r>
              <a:rPr lang="ru-RU" dirty="0"/>
              <a:t>образные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баки для подачи воды с подогревом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переходники 1 ¼, ½, </a:t>
            </a:r>
            <a:r>
              <a:rPr lang="en-US" dirty="0"/>
              <a:t>Hilti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удлинители 300 и 500 мм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28B010-BE4A-4E43-B506-0E572B2FF9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57" y="2084477"/>
            <a:ext cx="2321819" cy="41276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BA439D-A309-48CE-B66B-0DCA2DCF81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21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79AC565-831B-4596-83BF-403825D2D410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FD1CC9-4A77-43A8-937B-88636350460C}"/>
              </a:ext>
            </a:extLst>
          </p:cNvPr>
          <p:cNvSpPr txBox="1"/>
          <p:nvPr/>
        </p:nvSpPr>
        <p:spPr>
          <a:xfrm>
            <a:off x="1329071" y="1365161"/>
            <a:ext cx="854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3200" b="1" dirty="0"/>
              <a:t>Приглашаем дилеров к сотрудничеству!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98A3E5-0251-4A2C-863D-ECBBAE1A491E}"/>
              </a:ext>
            </a:extLst>
          </p:cNvPr>
          <p:cNvSpPr/>
          <p:nvPr/>
        </p:nvSpPr>
        <p:spPr>
          <a:xfrm>
            <a:off x="2933198" y="5675211"/>
            <a:ext cx="5337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ru-RU" sz="3200" b="1" dirty="0"/>
              <a:t>Благодарим за внимание!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F74C48-E103-454B-896F-2B78FEE557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4EB6A3-A650-4DC1-8010-FC49A78F9F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13" b="4991"/>
          <a:stretch/>
        </p:blipFill>
        <p:spPr>
          <a:xfrm>
            <a:off x="1313120" y="1496966"/>
            <a:ext cx="9565758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4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6FE87D-7F77-4F2A-A2AC-D994F6D378C8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4773" y="1857936"/>
            <a:ext cx="5377227" cy="345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основана в 2003 году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офисы в Москве и Санкт-Петербурге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сеть АСЦ в Российской Федерации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коллектив 25 человек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поставка импортной техники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производство и поставка техники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сервис, лизинг, прокат техники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pic>
        <p:nvPicPr>
          <p:cNvPr id="13" name="Рисунок 12" descr="Изображение выглядит как внешний, небо, земля, здание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r="3856"/>
          <a:stretch/>
        </p:blipFill>
        <p:spPr>
          <a:xfrm>
            <a:off x="701749" y="2012949"/>
            <a:ext cx="5844825" cy="43856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21288" y="1884885"/>
            <a:ext cx="486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3200" b="1" dirty="0"/>
              <a:t> Компания ДУС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447DFB-1C4A-4A0D-8ECE-8B3A4DDEE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5D8C14F-302E-4144-A758-29DDFA6686D6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E22323-1F4B-4D63-AC20-20BDAF9FC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45" y="2046227"/>
            <a:ext cx="2492233" cy="19791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78E57B-CED8-4265-A746-6109E2625666}"/>
              </a:ext>
            </a:extLst>
          </p:cNvPr>
          <p:cNvSpPr txBox="1"/>
          <p:nvPr/>
        </p:nvSpPr>
        <p:spPr>
          <a:xfrm>
            <a:off x="971107" y="1402560"/>
            <a:ext cx="969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3200" b="1" dirty="0"/>
              <a:t>Продукция собственного производства: 2018 год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E526FC-0D1B-4AC3-AE7C-AF5EE99E9C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7997" b="4431"/>
          <a:stretch/>
        </p:blipFill>
        <p:spPr>
          <a:xfrm>
            <a:off x="276914" y="2024734"/>
            <a:ext cx="3187790" cy="20589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572FDC-D065-43D1-9BB3-0AADE5FE41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8380" r="18093"/>
          <a:stretch/>
        </p:blipFill>
        <p:spPr>
          <a:xfrm>
            <a:off x="434068" y="4278154"/>
            <a:ext cx="2575039" cy="2120421"/>
          </a:xfrm>
          <a:prstGeom prst="rect">
            <a:avLst/>
          </a:prstGeom>
        </p:spPr>
      </p:pic>
      <p:pic>
        <p:nvPicPr>
          <p:cNvPr id="12" name="Picture 4" descr="https://www.dus.ru/media/upload/products/dus_col_u.jpg">
            <a:extLst>
              <a:ext uri="{FF2B5EF4-FFF2-40B4-BE49-F238E27FC236}">
                <a16:creationId xmlns:a16="http://schemas.microsoft.com/office/drawing/2014/main" id="{0658C666-6BBC-42F8-A402-99906FF46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31189"/>
          <a:stretch/>
        </p:blipFill>
        <p:spPr bwMode="auto">
          <a:xfrm>
            <a:off x="5190024" y="4431646"/>
            <a:ext cx="2564952" cy="185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C83F3A-6D8B-4EF3-A54D-CB4FBD1D0A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t="-2730" r="28679" b="10562"/>
          <a:stretch/>
        </p:blipFill>
        <p:spPr>
          <a:xfrm>
            <a:off x="3461992" y="2201441"/>
            <a:ext cx="1868556" cy="42050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A306A7-F24D-4498-B774-17DA2F1568D5}"/>
              </a:ext>
            </a:extLst>
          </p:cNvPr>
          <p:cNvSpPr txBox="1"/>
          <p:nvPr/>
        </p:nvSpPr>
        <p:spPr>
          <a:xfrm>
            <a:off x="7946980" y="1984057"/>
            <a:ext cx="4052508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канатные машины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маслостанции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швонарезчики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штативы для сверления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принадлежности для резки и сверления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58C5AA-8E3E-4B4E-B7E6-760F066E85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2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F5CCF4-E23B-4E86-91F1-B5E685DC98A3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8E57B-CED8-4265-A746-6109E2625666}"/>
              </a:ext>
            </a:extLst>
          </p:cNvPr>
          <p:cNvSpPr txBox="1"/>
          <p:nvPr/>
        </p:nvSpPr>
        <p:spPr>
          <a:xfrm>
            <a:off x="2615608" y="1474891"/>
            <a:ext cx="83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3200" b="1" dirty="0"/>
              <a:t>Канатная оснастка </a:t>
            </a:r>
            <a:r>
              <a:rPr lang="en-US" sz="3200" b="1" dirty="0"/>
              <a:t>DUS WS 3375</a:t>
            </a:r>
            <a:endParaRPr lang="ru-RU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306A7-F24D-4498-B774-17DA2F1568D5}"/>
              </a:ext>
            </a:extLst>
          </p:cNvPr>
          <p:cNvSpPr txBox="1"/>
          <p:nvPr/>
        </p:nvSpPr>
        <p:spPr>
          <a:xfrm>
            <a:off x="7521677" y="2189242"/>
            <a:ext cx="4052508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мощность 3 – 5 кВт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петля каната 7,5 метров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моторы 3,5-5,5 кВт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ручная/автоподача каната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площадь спила до </a:t>
            </a:r>
            <a:r>
              <a:rPr lang="en-US" dirty="0"/>
              <a:t>1,2</a:t>
            </a:r>
            <a:r>
              <a:rPr lang="ru-RU" dirty="0"/>
              <a:t> м.кв.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скорость разки 0,5 м.кв./час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совместима с </a:t>
            </a:r>
            <a:r>
              <a:rPr lang="en-US" dirty="0"/>
              <a:t>Dr.Bender, Weka, Hilti, Eibenstock, </a:t>
            </a:r>
            <a:r>
              <a:rPr lang="en-US" dirty="0" err="1"/>
              <a:t>Cedima</a:t>
            </a:r>
            <a:endParaRPr lang="ru-RU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вес 55 кг</a:t>
            </a:r>
          </a:p>
        </p:txBody>
      </p:sp>
      <p:pic>
        <p:nvPicPr>
          <p:cNvPr id="13" name="Рисунок 12" descr="Изображение выглядит как небо, предме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543B956B-7791-4AAD-979F-10ED034238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0"/>
          <a:stretch/>
        </p:blipFill>
        <p:spPr>
          <a:xfrm>
            <a:off x="887894" y="2189242"/>
            <a:ext cx="2794758" cy="39544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3E85C5-DF3D-4FC3-9A8D-8DC63923DD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/>
          <a:stretch/>
        </p:blipFill>
        <p:spPr>
          <a:xfrm>
            <a:off x="4409577" y="2254018"/>
            <a:ext cx="2627073" cy="38404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8C7049-CC1F-4A7B-AAE2-2FC209C7B7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35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999DB4-8104-4515-A92B-AA16DD784642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8E57B-CED8-4265-A746-6109E2625666}"/>
              </a:ext>
            </a:extLst>
          </p:cNvPr>
          <p:cNvSpPr txBox="1"/>
          <p:nvPr/>
        </p:nvSpPr>
        <p:spPr>
          <a:xfrm>
            <a:off x="2637182" y="1413529"/>
            <a:ext cx="83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3200" b="1" dirty="0"/>
              <a:t>Канатная оснастка </a:t>
            </a:r>
            <a:r>
              <a:rPr lang="en-US" sz="3200" b="1" dirty="0"/>
              <a:t>DUS WS 3375</a:t>
            </a:r>
            <a:endParaRPr lang="ru-RU" sz="32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908397-7F48-4C29-85DB-7428A336F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82" y="2425774"/>
            <a:ext cx="6917635" cy="388927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F06726-A0C7-4C42-8132-081685F19E4B}"/>
              </a:ext>
            </a:extLst>
          </p:cNvPr>
          <p:cNvSpPr/>
          <p:nvPr/>
        </p:nvSpPr>
        <p:spPr>
          <a:xfrm>
            <a:off x="2227519" y="1942134"/>
            <a:ext cx="7655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b="1" dirty="0"/>
              <a:t>Корректировка проекта ЖК в Санкт-Петербурге </a:t>
            </a:r>
            <a:r>
              <a:rPr lang="en-US" sz="2000" b="1" dirty="0"/>
              <a:t>DUS WS </a:t>
            </a:r>
            <a:r>
              <a:rPr lang="ru-RU" sz="2000" b="1" dirty="0"/>
              <a:t>3375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90745B-11C3-4C59-9B1B-68A0C0660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39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530BD8-AB99-45D4-BFE1-8A75B477773C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8E57B-CED8-4265-A746-6109E2625666}"/>
              </a:ext>
            </a:extLst>
          </p:cNvPr>
          <p:cNvSpPr txBox="1"/>
          <p:nvPr/>
        </p:nvSpPr>
        <p:spPr>
          <a:xfrm>
            <a:off x="2778615" y="1411625"/>
            <a:ext cx="83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3200" b="1" dirty="0"/>
              <a:t>Канатный автомат </a:t>
            </a:r>
            <a:r>
              <a:rPr lang="en-US" sz="3200" b="1" dirty="0"/>
              <a:t>DUS WS </a:t>
            </a:r>
            <a:r>
              <a:rPr lang="ru-RU" sz="3200" b="1" dirty="0"/>
              <a:t>4524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306A7-F24D-4498-B774-17DA2F1568D5}"/>
              </a:ext>
            </a:extLst>
          </p:cNvPr>
          <p:cNvSpPr txBox="1"/>
          <p:nvPr/>
        </p:nvSpPr>
        <p:spPr>
          <a:xfrm>
            <a:off x="7521677" y="2189242"/>
            <a:ext cx="4052508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гидромотор 45 / 56 </a:t>
            </a:r>
            <a:r>
              <a:rPr lang="ru-RU" dirty="0" err="1"/>
              <a:t>см.куб</a:t>
            </a:r>
            <a:endParaRPr lang="ru-RU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маслостанции 15 – 40 кВт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петля каната 27 метров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автоподача каната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площадь спила до 20 м.кв.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скорость резки 1 – 2  м.кв./час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совместима с </a:t>
            </a:r>
            <a:r>
              <a:rPr lang="en-US" dirty="0"/>
              <a:t>Hilti,</a:t>
            </a:r>
            <a:r>
              <a:rPr lang="ru-RU" dirty="0"/>
              <a:t> </a:t>
            </a:r>
            <a:r>
              <a:rPr lang="en-US" dirty="0" err="1"/>
              <a:t>Cedima</a:t>
            </a:r>
            <a:r>
              <a:rPr lang="en-US" dirty="0"/>
              <a:t>, </a:t>
            </a:r>
            <a:r>
              <a:rPr lang="en-US" dirty="0" err="1"/>
              <a:t>Tyrolit</a:t>
            </a:r>
            <a:endParaRPr lang="ru-RU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вес 220 кг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37B75-9DD2-46A1-87FC-C7DFA4D1AB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7997" b="4431"/>
          <a:stretch/>
        </p:blipFill>
        <p:spPr>
          <a:xfrm>
            <a:off x="617815" y="1949936"/>
            <a:ext cx="6344712" cy="40979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B576B7-6067-4313-9F94-D20F7D0D0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04FAF03-9980-4E54-9974-2184FC0AC99A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8E57B-CED8-4265-A746-6109E2625666}"/>
              </a:ext>
            </a:extLst>
          </p:cNvPr>
          <p:cNvSpPr txBox="1"/>
          <p:nvPr/>
        </p:nvSpPr>
        <p:spPr>
          <a:xfrm>
            <a:off x="2784729" y="1319292"/>
            <a:ext cx="632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3200" b="1" dirty="0"/>
              <a:t>Канатный автомат </a:t>
            </a:r>
            <a:r>
              <a:rPr lang="en-US" sz="3200" b="1" dirty="0"/>
              <a:t>DUS WS </a:t>
            </a:r>
            <a:r>
              <a:rPr lang="ru-RU" sz="3200" b="1" dirty="0"/>
              <a:t>4524</a:t>
            </a:r>
          </a:p>
        </p:txBody>
      </p:sp>
      <p:pic>
        <p:nvPicPr>
          <p:cNvPr id="8" name="Рисунок 7" descr="Изображение выглядит как внешний, небо, земля, в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149E9AB-6711-42BF-98BA-687F27EE9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56" y="2287362"/>
            <a:ext cx="7060887" cy="39734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B31E9C-4C43-47EB-B568-5A3A36DC0F0F}"/>
              </a:ext>
            </a:extLst>
          </p:cNvPr>
          <p:cNvSpPr txBox="1"/>
          <p:nvPr/>
        </p:nvSpPr>
        <p:spPr>
          <a:xfrm>
            <a:off x="2179454" y="1749466"/>
            <a:ext cx="744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000" b="1" dirty="0"/>
              <a:t>Реконструкция Тучкова моста Санкт-Петербурга </a:t>
            </a:r>
            <a:r>
              <a:rPr lang="en-US" sz="2000" b="1" dirty="0"/>
              <a:t>DUS WS 4524</a:t>
            </a:r>
            <a:endParaRPr lang="ru-RU" sz="20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449D7C-4203-466D-B90B-CF3776CF5A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17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2EBF622-28F6-4F9C-83A5-4408945C6F48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8E57B-CED8-4265-A746-6109E2625666}"/>
              </a:ext>
            </a:extLst>
          </p:cNvPr>
          <p:cNvSpPr txBox="1"/>
          <p:nvPr/>
        </p:nvSpPr>
        <p:spPr>
          <a:xfrm>
            <a:off x="2784729" y="1319292"/>
            <a:ext cx="632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3200" b="1" dirty="0"/>
              <a:t>Канатный автомат </a:t>
            </a:r>
            <a:r>
              <a:rPr lang="en-US" sz="3200" b="1" dirty="0"/>
              <a:t>DUS WS </a:t>
            </a:r>
            <a:r>
              <a:rPr lang="ru-RU" sz="3200" b="1" dirty="0"/>
              <a:t>4524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31E9C-4C43-47EB-B568-5A3A36DC0F0F}"/>
              </a:ext>
            </a:extLst>
          </p:cNvPr>
          <p:cNvSpPr txBox="1"/>
          <p:nvPr/>
        </p:nvSpPr>
        <p:spPr>
          <a:xfrm>
            <a:off x="2179454" y="1749466"/>
            <a:ext cx="744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000" b="1" dirty="0"/>
              <a:t>Реконструкция Саратовской ГЭС </a:t>
            </a:r>
            <a:r>
              <a:rPr lang="en-US" sz="2000" b="1" dirty="0"/>
              <a:t>DUS WS 4524</a:t>
            </a:r>
            <a:endParaRPr lang="ru-RU" sz="2000" b="1" dirty="0"/>
          </a:p>
        </p:txBody>
      </p:sp>
      <p:pic>
        <p:nvPicPr>
          <p:cNvPr id="10" name="Рисунок 9" descr="Изображение выглядит как внутренний, предмет,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5E4ADE6-C78C-4C6F-8335-F44CD533FB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9861"/>
          <a:stretch/>
        </p:blipFill>
        <p:spPr>
          <a:xfrm rot="5400000">
            <a:off x="5995252" y="672247"/>
            <a:ext cx="4018119" cy="74742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емля, предме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CC15D2C-5295-4F6B-8ABF-68FF646671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899" y="3284845"/>
            <a:ext cx="3998275" cy="22490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5AD443-5F93-4C49-980B-2A769DB451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97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2EBF622-28F6-4F9C-83A5-4408945C6F48}"/>
              </a:ext>
            </a:extLst>
          </p:cNvPr>
          <p:cNvSpPr/>
          <p:nvPr/>
        </p:nvSpPr>
        <p:spPr>
          <a:xfrm>
            <a:off x="0" y="0"/>
            <a:ext cx="12192000" cy="136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5845"/>
            <a:ext cx="9144000" cy="7193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АЛМАЗНАЯ ТЕХНИКА И ПРИНАДЛЕЖНОСТИ</a:t>
            </a:r>
            <a:br>
              <a:rPr lang="ru-RU" dirty="0"/>
            </a:br>
            <a:r>
              <a:rPr lang="ru-RU" sz="2000" dirty="0"/>
              <a:t>КОМПАНИЯ ДУС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327" y="6398575"/>
            <a:ext cx="55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8 800 333 07 93</a:t>
            </a:r>
            <a:r>
              <a:rPr lang="en-US" dirty="0"/>
              <a:t>      </a:t>
            </a:r>
            <a:r>
              <a:rPr lang="ru-RU" dirty="0"/>
              <a:t> </a:t>
            </a:r>
            <a:r>
              <a:rPr lang="en-US" dirty="0"/>
              <a:t>www.dus.ru</a:t>
            </a:r>
            <a:endParaRPr lang="ru-RU" dirty="0"/>
          </a:p>
        </p:txBody>
      </p:sp>
      <p:pic>
        <p:nvPicPr>
          <p:cNvPr id="4" name="Рисунок 3" descr="Изображение выглядит как внешний, небо, здание, дорога&#10;&#10;Описание создано автоматически">
            <a:extLst>
              <a:ext uri="{FF2B5EF4-FFF2-40B4-BE49-F238E27FC236}">
                <a16:creationId xmlns:a16="http://schemas.microsoft.com/office/drawing/2014/main" id="{060CEF0A-29FD-42EB-88CE-E2FDC5C3C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54" y="2045280"/>
            <a:ext cx="5475600" cy="41067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небо, внешний, лодка, забор&#10;&#10;Описание создано автоматически">
            <a:extLst>
              <a:ext uri="{FF2B5EF4-FFF2-40B4-BE49-F238E27FC236}">
                <a16:creationId xmlns:a16="http://schemas.microsoft.com/office/drawing/2014/main" id="{1B881CB6-41EB-4B98-B47C-4B24F0063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0" y="2045280"/>
            <a:ext cx="5477048" cy="41077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362851-40C9-4EBF-9DB0-D314115943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37" y="82343"/>
            <a:ext cx="1294725" cy="12004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DE6D66-2C6F-4EE7-83DE-B4984F6EC9FC}"/>
              </a:ext>
            </a:extLst>
          </p:cNvPr>
          <p:cNvSpPr txBox="1"/>
          <p:nvPr/>
        </p:nvSpPr>
        <p:spPr>
          <a:xfrm>
            <a:off x="2999991" y="1251851"/>
            <a:ext cx="6578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Демонтаж плотины Баксанской ГЭС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75AB3C-5FEE-4747-A65F-182E2E3A892A}"/>
              </a:ext>
            </a:extLst>
          </p:cNvPr>
          <p:cNvSpPr txBox="1"/>
          <p:nvPr/>
        </p:nvSpPr>
        <p:spPr>
          <a:xfrm>
            <a:off x="3781586" y="1667536"/>
            <a:ext cx="4628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8 канатных пил, 4500 часов, 7000 </a:t>
            </a:r>
            <a:r>
              <a:rPr lang="ru-RU" sz="2000" b="1" dirty="0" err="1"/>
              <a:t>м.куб</a:t>
            </a:r>
            <a:r>
              <a:rPr lang="ru-RU" sz="2000" b="1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9484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654</Words>
  <Application>Microsoft Office PowerPoint</Application>
  <PresentationFormat>Широкоэкранный</PresentationFormat>
  <Paragraphs>132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ОБОРУДОВАНИЕ АЛМАЗНОЙ РЕЗКИ И СВЕРЛЕНИЯ ОТЕЧЕСТВЕННОГО ПРОИЗВОДСТВА </vt:lpstr>
      <vt:lpstr>АЛМАЗНАЯ ТЕХНИКА И ПРИНАДЛЕЖНОСТИ КОМПАНИЯ ДУС</vt:lpstr>
      <vt:lpstr>АЛМАЗНАЯ ТЕХНИКА И ПРИНАДЛЕЖНОСТИ КОМПАНИЯ ДУС</vt:lpstr>
      <vt:lpstr>АЛМАЗНАЯ ТЕХНИКА И ПРИНАДЛЕЖНОСТИ КОМПАНИЯ ДУС</vt:lpstr>
      <vt:lpstr>АЛМАЗНАЯ ТЕХНИКА И ПРИНАДЛЕЖНОСТИ КОМПАНИЯ ДУС</vt:lpstr>
      <vt:lpstr>АЛМАЗНАЯ ТЕХНИКА И ПРИНАДЛЕЖНОСТИ КОМПАНИЯ ДУС</vt:lpstr>
      <vt:lpstr>АЛМАЗНАЯ ТЕХНИКА И ПРИНАДЛЕЖНОСТИ КОМПАНИЯ ДУС</vt:lpstr>
      <vt:lpstr>АЛМАЗНАЯ ТЕХНИКА И ПРИНАДЛЕЖНОСТИ КОМПАНИЯ ДУС</vt:lpstr>
      <vt:lpstr>АЛМАЗНАЯ ТЕХНИКА И ПРИНАДЛЕЖНОСТИ КОМПАНИЯ ДУС</vt:lpstr>
      <vt:lpstr>АЛМАЗНАЯ ТЕХНИКА И ПРИНАДЛЕЖНОСТИ КОМПАНИЯ ДУС</vt:lpstr>
      <vt:lpstr>АЛМАЗНАЯ ТЕХНИКА И ПРИНАДЛЕЖНОСТИ КОМПАНИЯ ДУС</vt:lpstr>
      <vt:lpstr>АЛМАЗНАЯ ТЕХНИКА И ПРИНАДЛЕЖНОСТИ КОМПАНИЯ ДУС</vt:lpstr>
      <vt:lpstr>АЛМАЗНАЯ ТЕХНИКА И ПРИНАДЛЕЖНОСТИ КОМПАНИЯ ДУС</vt:lpstr>
      <vt:lpstr>АЛМАЗНАЯ ТЕХНИКА И ПРИНАДЛЕЖНОСТИ КОМПАНИЯ ДУС</vt:lpstr>
      <vt:lpstr>АЛМАЗНАЯ ТЕХНИКА И ПРИНАДЛЕЖНОСТИ КОМПАНИЯ ДУС</vt:lpstr>
      <vt:lpstr>АЛМАЗНАЯ ТЕХНИКА И ПРИНАДЛЕЖНОСТИ КОМПАНИЯ ДУС</vt:lpstr>
      <vt:lpstr>АЛМАЗНАЯ ТЕХНИКА И ПРИНАДЛЕЖНОСТИ КОМПАНИЯ ДУС</vt:lpstr>
      <vt:lpstr>АЛМАЗНАЯ ТЕХНИКА И ПРИНАДЛЕЖНОСТИ КОМПАНИЯ ДУС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Driller_rus</dc:creator>
  <cp:keywords>Гидродемонтаж;разрушение бетона</cp:keywords>
  <cp:lastModifiedBy>Кирилл Петров</cp:lastModifiedBy>
  <cp:revision>98</cp:revision>
  <dcterms:created xsi:type="dcterms:W3CDTF">2013-07-06T12:57:50Z</dcterms:created>
  <dcterms:modified xsi:type="dcterms:W3CDTF">2018-11-07T20:41:30Z</dcterms:modified>
</cp:coreProperties>
</file>